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3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42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1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149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356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5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7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83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39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84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4E606-5B7C-4E22-95DD-707E8CDF82F5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74F09-6A9D-47C1-AAAF-54723EBEC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72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black">
          <a:xfrm>
            <a:off x="159489" y="1073888"/>
            <a:ext cx="7612912" cy="430618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7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Пустовалова </a:t>
            </a:r>
          </a:p>
          <a:p>
            <a:pPr marL="0" indent="0" algn="ctr">
              <a:buNone/>
            </a:pPr>
            <a:r>
              <a:rPr lang="ru-RU" sz="7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Валерия Юрьевна</a:t>
            </a:r>
          </a:p>
          <a:p>
            <a:pPr marL="0" indent="0" algn="ctr">
              <a:buNone/>
            </a:pPr>
            <a:endParaRPr lang="ru-RU" sz="7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филологических наук</a:t>
            </a: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</a:t>
            </a:r>
          </a:p>
          <a:p>
            <a:pPr marL="0" indent="0" algn="ctr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кафедры английского языка естественнонаучных и физико-</a:t>
            </a:r>
          </a:p>
          <a:p>
            <a:pPr marL="0" indent="0" algn="ctr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математических факультетов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 marL="0" indent="0" algn="ctr">
              <a:buNone/>
            </a:pP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panovica@gmail.com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5612" y="829340"/>
            <a:ext cx="4166388" cy="5550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43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Темы для исследования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/>
              <a:t>Педагогическая </a:t>
            </a:r>
            <a:r>
              <a:rPr lang="ru-RU" dirty="0" smtClean="0"/>
              <a:t>психология</a:t>
            </a:r>
            <a:endParaRPr lang="ru-RU" dirty="0"/>
          </a:p>
          <a:p>
            <a:pPr algn="ctr"/>
            <a:r>
              <a:rPr lang="ru-RU" dirty="0" smtClean="0"/>
              <a:t>Современные педагогические технологии</a:t>
            </a:r>
          </a:p>
          <a:p>
            <a:pPr algn="ctr"/>
            <a:r>
              <a:rPr lang="ru-RU" dirty="0"/>
              <a:t>Развитие иноязычной коммуникативной компетенции</a:t>
            </a:r>
          </a:p>
          <a:p>
            <a:pPr marL="0" indent="0" algn="ctr">
              <a:buNone/>
            </a:pPr>
            <a:r>
              <a:rPr lang="ru-RU" dirty="0"/>
              <a:t>студентов неязыковых </a:t>
            </a:r>
            <a:r>
              <a:rPr lang="ru-RU" dirty="0" smtClean="0"/>
              <a:t>специальностей</a:t>
            </a:r>
          </a:p>
          <a:p>
            <a:pPr algn="ctr"/>
            <a:r>
              <a:rPr lang="ru-RU" dirty="0" smtClean="0"/>
              <a:t>Креативность и обучение английскому языку</a:t>
            </a:r>
          </a:p>
          <a:p>
            <a:pPr algn="ctr"/>
            <a:r>
              <a:rPr lang="ru-RU" dirty="0" smtClean="0"/>
              <a:t>Образовательные игры</a:t>
            </a:r>
          </a:p>
          <a:p>
            <a:endParaRPr lang="ru-RU" i="1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287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563" y="1043630"/>
            <a:ext cx="11780873" cy="1944119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Кандидатская диссертация на тему 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«Метафорическое моделирование как принцип организации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романной структуры (на материале романного цикла Д. 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Рубиной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32027"/>
            <a:ext cx="10515600" cy="28915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специальности 10.02.01 – русский язык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97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50</Words>
  <Application>Microsoft Office PowerPoint</Application>
  <PresentationFormat>Произвольный</PresentationFormat>
  <Paragraphs>23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Темы для исследования</vt:lpstr>
      <vt:lpstr>Кандидатская диссертация на тему   «Метафорическое моделирование как принцип организации романной структуры (на материале романного цикла Д. Рубиной)»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Olga</cp:lastModifiedBy>
  <cp:revision>69</cp:revision>
  <dcterms:created xsi:type="dcterms:W3CDTF">2021-10-21T10:40:04Z</dcterms:created>
  <dcterms:modified xsi:type="dcterms:W3CDTF">2021-10-29T03:09:16Z</dcterms:modified>
</cp:coreProperties>
</file>